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Levi Overstreet</a:t>
            </a:r>
          </a:p>
          <a:p>
            <a:pPr algn="ctr"/>
            <a:r>
              <a:rPr lang="en-US" dirty="0"/>
              <a:t>University of Advancing Technology: NTW216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10B5-7A41-4877-9523-AE632416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AEEA5-932C-4CDC-947A-003877AA05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Print Servers will store and queue print requests for the network and send them to the printers to avoid overloading them.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37CE3-D3E6-42B4-80A6-C341B20D22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Print Servers are built to be redundant and will operate in a Failover manor.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Print Servers are connected to a Load Balancer to help distribute incoming traffic to the servers.</a:t>
            </a:r>
          </a:p>
        </p:txBody>
      </p:sp>
    </p:spTree>
    <p:extLst>
      <p:ext uri="{BB962C8B-B14F-4D97-AF65-F5344CB8AC3E}">
        <p14:creationId xmlns:p14="http://schemas.microsoft.com/office/powerpoint/2010/main" val="271753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4DDF-292C-455B-9C87-6AEB690F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VoIP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88095-2854-40D4-B293-AC8D20A04C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VoIP Servers handle data processing and incoming requests for the clients on the phone system in the network.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44809-A9D1-4DAD-849B-A4CB59CE02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VoIP Servers are built to be redundant and will operate in a Failover manor.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VoIP Servers are connected to a Load Balancer to help distribute incoming traffic to the servers.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4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15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3B50576-6C7F-404F-A2C7-84278C32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Time &amp; Cost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A0211E-F3A3-4653-930F-E7799E69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This is a minimal estimate of time and cost and the time to completion and cost for completion will be different depending on the number of people assigned to the project.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E157D0-0563-40E9-B745-DD8D37AFC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1909514"/>
            <a:ext cx="5456279" cy="30140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C9618A-2751-41C3-9F2F-DD8EB7BA6324}"/>
              </a:ext>
            </a:extLst>
          </p:cNvPr>
          <p:cNvSpPr txBox="1"/>
          <p:nvPr/>
        </p:nvSpPr>
        <p:spPr>
          <a:xfrm>
            <a:off x="7502873" y="5048748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2. Cost Break Down</a:t>
            </a:r>
          </a:p>
        </p:txBody>
      </p:sp>
    </p:spTree>
    <p:extLst>
      <p:ext uri="{BB962C8B-B14F-4D97-AF65-F5344CB8AC3E}">
        <p14:creationId xmlns:p14="http://schemas.microsoft.com/office/powerpoint/2010/main" val="99775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5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9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8A58C-22BA-4461-95AE-2EA37905F205}"/>
              </a:ext>
            </a:extLst>
          </p:cNvPr>
          <p:cNvSpPr txBox="1"/>
          <p:nvPr/>
        </p:nvSpPr>
        <p:spPr>
          <a:xfrm>
            <a:off x="3143075" y="2505669"/>
            <a:ext cx="5905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1. </a:t>
            </a:r>
            <a:r>
              <a:rPr lang="en-US" i="1" dirty="0"/>
              <a:t>Proposed Network Diagram </a:t>
            </a:r>
            <a:r>
              <a:rPr lang="en-US" dirty="0"/>
              <a:t>[screen capture]. (2020).</a:t>
            </a:r>
          </a:p>
          <a:p>
            <a:endParaRPr lang="en-US" dirty="0"/>
          </a:p>
          <a:p>
            <a:r>
              <a:rPr lang="en-US" dirty="0"/>
              <a:t>Figure 2. </a:t>
            </a:r>
            <a:r>
              <a:rPr lang="en-US" i="1" dirty="0"/>
              <a:t>Cost Break Down</a:t>
            </a:r>
            <a:r>
              <a:rPr lang="en-US" dirty="0"/>
              <a:t> [screen capture]. (2020).</a:t>
            </a:r>
          </a:p>
        </p:txBody>
      </p:sp>
    </p:spTree>
    <p:extLst>
      <p:ext uri="{BB962C8B-B14F-4D97-AF65-F5344CB8AC3E}">
        <p14:creationId xmlns:p14="http://schemas.microsoft.com/office/powerpoint/2010/main" val="285848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218" y="618518"/>
            <a:ext cx="4080545" cy="1478570"/>
          </a:xfrm>
        </p:spPr>
        <p:txBody>
          <a:bodyPr>
            <a:normAutofit/>
          </a:bodyPr>
          <a:lstStyle/>
          <a:p>
            <a:r>
              <a:rPr lang="en-US" sz="3200" dirty="0"/>
              <a:t>New Data Center Implementation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6"/>
            <a:ext cx="3815143" cy="408146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As the company continues to expand its business, the need for more data security and the ability to grow the digital footprint with that expansion will be ever-present.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Management has requested that the IT department plan a network layout for the new western region data center that will cover the needs for security and expansion.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1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1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E579452-F259-4CEB-BB6B-891ACE30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Network Diagram</a:t>
            </a:r>
          </a:p>
        </p:txBody>
      </p:sp>
      <p:sp useBgFill="1">
        <p:nvSpPr>
          <p:cNvPr id="101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B74011E6-ACAA-4A66-8FCC-0E4E39923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8959" y="1137621"/>
            <a:ext cx="5812440" cy="45772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A175A3-E9EA-47A3-94A4-722A789CF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6041" y="2249487"/>
            <a:ext cx="3281004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High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Redundant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Built in Failover of key systems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D2B9B-F109-4076-8367-92D6DC008D1C}"/>
              </a:ext>
            </a:extLst>
          </p:cNvPr>
          <p:cNvSpPr txBox="1"/>
          <p:nvPr/>
        </p:nvSpPr>
        <p:spPr>
          <a:xfrm flipH="1">
            <a:off x="2434894" y="6135687"/>
            <a:ext cx="366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Figure 1. Proposed Network Diagram</a:t>
            </a:r>
          </a:p>
        </p:txBody>
      </p:sp>
    </p:spTree>
    <p:extLst>
      <p:ext uri="{BB962C8B-B14F-4D97-AF65-F5344CB8AC3E}">
        <p14:creationId xmlns:p14="http://schemas.microsoft.com/office/powerpoint/2010/main" val="3135050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8072-1A60-4DAF-ABE8-3DDA60CD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OS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E316-3DC2-4834-97F4-D64A8BAF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302004"/>
            <a:ext cx="5891209" cy="6132352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Web Services, DNS, &amp; DHCP</a:t>
            </a:r>
            <a:endParaRPr lang="en-US" dirty="0"/>
          </a:p>
          <a:p>
            <a:pPr lvl="1"/>
            <a:r>
              <a:rPr lang="en-US" dirty="0"/>
              <a:t>Helps centralized management of all internet-based features for any given enterprise.</a:t>
            </a:r>
          </a:p>
          <a:p>
            <a:r>
              <a:rPr lang="fr-FR" dirty="0"/>
              <a:t>Domain Services</a:t>
            </a:r>
          </a:p>
          <a:p>
            <a:pPr lvl="1"/>
            <a:r>
              <a:rPr lang="fr-FR" dirty="0"/>
              <a:t>Active Directory Domain Service </a:t>
            </a:r>
            <a:r>
              <a:rPr lang="en-US" dirty="0"/>
              <a:t>allows admins to manage users and computers on a network while giving them the ability to organize the data into logical hierarchies.</a:t>
            </a:r>
            <a:endParaRPr lang="fr-FR" dirty="0"/>
          </a:p>
          <a:p>
            <a:r>
              <a:rPr lang="fr-FR" dirty="0"/>
              <a:t>Software Update Services</a:t>
            </a:r>
          </a:p>
          <a:p>
            <a:pPr lvl="1"/>
            <a:r>
              <a:rPr lang="en-US" dirty="0"/>
              <a:t>Management of software updates with built-in group policy rules under Windows Server Update Services.</a:t>
            </a:r>
            <a:endParaRPr lang="fr-FR" dirty="0"/>
          </a:p>
          <a:p>
            <a:r>
              <a:rPr lang="fr-FR" dirty="0"/>
              <a:t>File Services</a:t>
            </a:r>
          </a:p>
          <a:p>
            <a:pPr lvl="1"/>
            <a:r>
              <a:rPr lang="fr-FR" dirty="0"/>
              <a:t>File Server Resource Manager </a:t>
            </a:r>
            <a:r>
              <a:rPr lang="en-US" dirty="0"/>
              <a:t>helps admins manage stored data in file servers on the network.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95134-4A13-425B-AB29-28F4422EA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Microsoft Server 2019 is the OS of choice for all servers in the network.</a:t>
            </a:r>
          </a:p>
          <a:p>
            <a:endParaRPr lang="en-US" dirty="0"/>
          </a:p>
          <a:p>
            <a:r>
              <a:rPr lang="en-US" dirty="0"/>
              <a:t>The reason for this selection is due primarily to its complete selection of suites and services that support our organization’s end goals.</a:t>
            </a:r>
          </a:p>
          <a:p>
            <a:endParaRPr lang="en-US" dirty="0"/>
          </a:p>
          <a:p>
            <a:r>
              <a:rPr lang="en-US" dirty="0"/>
              <a:t>Here are a few services that Server 2019 provides.</a:t>
            </a:r>
          </a:p>
        </p:txBody>
      </p:sp>
    </p:spTree>
    <p:extLst>
      <p:ext uri="{BB962C8B-B14F-4D97-AF65-F5344CB8AC3E}">
        <p14:creationId xmlns:p14="http://schemas.microsoft.com/office/powerpoint/2010/main" val="321165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A77CD9-D567-4EBE-B465-761F2D3A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030787" cy="1478570"/>
          </a:xfrm>
        </p:spPr>
        <p:txBody>
          <a:bodyPr/>
          <a:lstStyle/>
          <a:p>
            <a:r>
              <a:rPr lang="en-US" dirty="0"/>
              <a:t>Ordering Equipment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0C725E6-C909-46EF-BA23-AAD23A46C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All networking and server equipment is new and all servers are built to spec from the distributor.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Domain Servers built with RAID 6 configuration and redundant power supplies.</a:t>
            </a:r>
          </a:p>
          <a:p>
            <a:r>
              <a:rPr lang="en-US" dirty="0"/>
              <a:t>DNS Servers built with Raid 5 configuration and redundant power supplies.</a:t>
            </a:r>
          </a:p>
          <a:p>
            <a:r>
              <a:rPr lang="en-US" dirty="0"/>
              <a:t>File Servers built with RAID 6 configuration and redundant power supplies.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3489A64-A042-45F4-BA25-BD796EC0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18518"/>
            <a:ext cx="4875211" cy="5172682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Storage Array Servers built with 24 drives each in RAID 6 and redundant power supplies.</a:t>
            </a:r>
          </a:p>
          <a:p>
            <a:r>
              <a:rPr lang="en-US" dirty="0"/>
              <a:t>Backup Tape Systems are ordered as is.</a:t>
            </a:r>
          </a:p>
          <a:p>
            <a:r>
              <a:rPr lang="en-US" dirty="0"/>
              <a:t>Load Balancers can be either hardware based or software based on server platform. If server, built with RAID 1 and redundant power supplies.</a:t>
            </a:r>
          </a:p>
          <a:p>
            <a:r>
              <a:rPr lang="en-US" dirty="0"/>
              <a:t>Print Servers built with RAID 1 configuration and redundant power supplies.</a:t>
            </a:r>
          </a:p>
          <a:p>
            <a:r>
              <a:rPr lang="en-US" dirty="0"/>
              <a:t>VoIP Servers built with RAID 1 configuration and redundant power supplies.</a:t>
            </a:r>
          </a:p>
          <a:p>
            <a:r>
              <a:rPr lang="en-US" dirty="0"/>
              <a:t>Update Servers built with RAID 1 configuration and redundant power supplies.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4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05CFC5-F97D-4224-8248-9C3F7116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Controller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46D71-EDB8-4E89-8702-251233B0F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Active Directory Domain Service allows admins to manage users, computers, and servers on a network.</a:t>
            </a:r>
          </a:p>
          <a:p>
            <a:pPr marL="0" indent="0">
              <a:buNone/>
            </a:pPr>
            <a:r>
              <a:rPr lang="en-US" dirty="0"/>
              <a:t>The Domain Controller Servers are built to be redundant and will operate in a Failover manor.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F2AFB1-FE7B-4B47-8021-8EDA40AC1C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Key functionality of AD DS</a:t>
            </a:r>
          </a:p>
          <a:p>
            <a:r>
              <a:rPr lang="en-US" dirty="0"/>
              <a:t>Users and Computers</a:t>
            </a:r>
          </a:p>
          <a:p>
            <a:r>
              <a:rPr lang="en-US" dirty="0"/>
              <a:t>Administration Center</a:t>
            </a:r>
          </a:p>
          <a:p>
            <a:r>
              <a:rPr lang="en-US" dirty="0"/>
              <a:t>Domains and Trusts</a:t>
            </a:r>
          </a:p>
          <a:p>
            <a:r>
              <a:rPr lang="en-US" dirty="0"/>
              <a:t>Sites and Services</a:t>
            </a:r>
          </a:p>
          <a:p>
            <a:r>
              <a:rPr lang="en-US" dirty="0"/>
              <a:t>Security Policy Enforcement</a:t>
            </a:r>
          </a:p>
        </p:txBody>
      </p:sp>
    </p:spTree>
    <p:extLst>
      <p:ext uri="{BB962C8B-B14F-4D97-AF65-F5344CB8AC3E}">
        <p14:creationId xmlns:p14="http://schemas.microsoft.com/office/powerpoint/2010/main" val="181858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1330-BEB1-4F6F-A6CB-97E500E8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DNS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A4AC6-2012-4920-BF00-06C8185773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DNS servers will handle the majority of the web services for the network.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servers are built to be redundant and will operate in a Failover manor.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A4725-0480-46E6-BD42-D755418895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Key Web Services</a:t>
            </a:r>
          </a:p>
          <a:p>
            <a:r>
              <a:rPr lang="en-US" dirty="0"/>
              <a:t>DNS</a:t>
            </a:r>
          </a:p>
          <a:p>
            <a:r>
              <a:rPr lang="en-US" dirty="0"/>
              <a:t>DHCP</a:t>
            </a:r>
          </a:p>
          <a:p>
            <a:r>
              <a:rPr lang="en-US" dirty="0"/>
              <a:t>HTTPS</a:t>
            </a:r>
          </a:p>
          <a:p>
            <a:r>
              <a:rPr lang="en-US" dirty="0"/>
              <a:t>FTPS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19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8A84-CAFA-4F86-B20E-AC3484B2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85F63-0483-474A-BFA9-B6C3853E77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two separate File Server Clusters to help support the separation and organization of data for the company as a whole as well as all legal matters.</a:t>
            </a:r>
          </a:p>
          <a:p>
            <a:r>
              <a:rPr lang="en-US" dirty="0"/>
              <a:t>All the servers are built to be redundant and will operate in a Failover manor.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40704-AAA9-419A-AE8A-6CA7564C07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will be running multiple storage array servers connected to expand the amount of stored data.</a:t>
            </a:r>
          </a:p>
          <a:p>
            <a:r>
              <a:rPr lang="en-US" dirty="0"/>
              <a:t>We will also have Backup Tape systems connected to off load older data for long term off site storage.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F28C-B856-4D33-8C7A-55118DCE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90901-5638-44FA-B663-ED4E2AEBD7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Update Servers will handle the downloading of updates as well as pushing those updates out across the network.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ABA3F-C9B7-4631-BD6C-D5D6FF32B7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Update Servers are built to be redundant and will operate in a Failover manor.</a:t>
            </a:r>
          </a:p>
        </p:txBody>
      </p:sp>
    </p:spTree>
    <p:extLst>
      <p:ext uri="{BB962C8B-B14F-4D97-AF65-F5344CB8AC3E}">
        <p14:creationId xmlns:p14="http://schemas.microsoft.com/office/powerpoint/2010/main" val="3708016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Final Project</vt:lpstr>
      <vt:lpstr>New Data Center Implementation Proposal</vt:lpstr>
      <vt:lpstr>Network Diagram</vt:lpstr>
      <vt:lpstr>OS Selection</vt:lpstr>
      <vt:lpstr>Ordering Equipment</vt:lpstr>
      <vt:lpstr>Domain Controller</vt:lpstr>
      <vt:lpstr>DNS Servers</vt:lpstr>
      <vt:lpstr>File Servers</vt:lpstr>
      <vt:lpstr>Update Servers</vt:lpstr>
      <vt:lpstr>Print Server</vt:lpstr>
      <vt:lpstr>VoIP Servers</vt:lpstr>
      <vt:lpstr>Time &amp; Cost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2020-04-27T03:15:31Z</dcterms:created>
  <dcterms:modified xsi:type="dcterms:W3CDTF">2020-04-27T03:46:37Z</dcterms:modified>
</cp:coreProperties>
</file>